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71" r:id="rId7"/>
    <p:sldId id="273" r:id="rId8"/>
    <p:sldId id="272" r:id="rId9"/>
    <p:sldId id="270" r:id="rId10"/>
    <p:sldId id="269" r:id="rId11"/>
    <p:sldId id="263" r:id="rId12"/>
    <p:sldId id="268" r:id="rId13"/>
    <p:sldId id="267" r:id="rId14"/>
    <p:sldId id="266" r:id="rId15"/>
    <p:sldId id="265" r:id="rId16"/>
    <p:sldId id="264" r:id="rId17"/>
    <p:sldId id="26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87824" y="692696"/>
            <a:ext cx="3645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Бискамжинская СОШ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6083" y="1412776"/>
            <a:ext cx="51601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6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стихотворений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6091" y="2613105"/>
            <a:ext cx="53335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ЗИМУШКА - ЗИМА</a:t>
            </a:r>
            <a:endParaRPr lang="ru-RU" sz="4800" b="1" dirty="0" smtClean="0">
              <a:solidFill>
                <a:srgbClr val="0070C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5410089"/>
            <a:ext cx="3318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читель начальных классов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Заковряжина Вера Борисовна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2843808" y="4661709"/>
            <a:ext cx="1142976" cy="1071546"/>
          </a:xfrm>
          <a:prstGeom prst="rect">
            <a:avLst/>
          </a:prstGeom>
        </p:spPr>
      </p:pic>
      <p:pic>
        <p:nvPicPr>
          <p:cNvPr id="8" name="Рисунок 7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9" name="Рисунок 8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42987" y="5843813"/>
            <a:ext cx="1142976" cy="1071546"/>
          </a:xfrm>
          <a:prstGeom prst="rect">
            <a:avLst/>
          </a:prstGeom>
        </p:spPr>
      </p:pic>
      <p:pic>
        <p:nvPicPr>
          <p:cNvPr id="10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996832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Картинка 85 из 1569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443" y="3767673"/>
            <a:ext cx="852374" cy="96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88" y="5648134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Картинка 85 из 15690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907" y="4854771"/>
            <a:ext cx="360040" cy="40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Картинка 85 из 15690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882" y="4446485"/>
            <a:ext cx="360040" cy="40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20" y="2012940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Картинка 85 из 15690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403" y="5840395"/>
            <a:ext cx="360040" cy="40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Картинка 85 из 15690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39" y="756265"/>
            <a:ext cx="525643" cy="59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04" y="2953532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Картинка 85 из 15690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443" y="1604654"/>
            <a:ext cx="360040" cy="40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20548" y="1636234"/>
            <a:ext cx="333495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Сильченко Роман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6" name="Рисунок 5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01024" y="5786454"/>
            <a:ext cx="1142976" cy="1071546"/>
          </a:xfrm>
          <a:prstGeom prst="rect">
            <a:avLst/>
          </a:prstGeom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819663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904445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Картинка 85 из 1569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178592"/>
            <a:ext cx="648072" cy="73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Картинка 85 из 15690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468" y="4904444"/>
            <a:ext cx="360040" cy="40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071546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984" y="3212976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2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24128" y="1628800"/>
            <a:ext cx="283084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Суриков</a:t>
            </a:r>
          </a:p>
          <a:p>
            <a:pPr lvl="0"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«Детство»</a:t>
            </a:r>
          </a:p>
          <a:p>
            <a:pPr lvl="0" algn="ctr"/>
            <a:endParaRPr lang="ru-RU" sz="3200" b="1" dirty="0">
              <a:solidFill>
                <a:srgbClr val="0070C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endParaRPr lang="ru-RU" sz="3200" b="1" dirty="0">
              <a:solidFill>
                <a:prstClr val="black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Танская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София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«Б» </a:t>
            </a: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01024" y="5770759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819663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292" y="4675788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вера\Desktop\Суриков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000" y="970159"/>
            <a:ext cx="3810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29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8024" y="1628800"/>
            <a:ext cx="397980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Сергеевич</a:t>
            </a:r>
          </a:p>
          <a:p>
            <a:pPr lvl="0" algn="ctr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Пушкин</a:t>
            </a:r>
          </a:p>
          <a:p>
            <a:pPr lvl="0" algn="ctr"/>
            <a:r>
              <a:rPr lang="ru-RU" sz="3200" b="1" dirty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«Зимний вечер»</a:t>
            </a:r>
          </a:p>
          <a:p>
            <a:pPr lvl="0"/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Григорченко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Павел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«Б» </a:t>
            </a: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996231" y="5780774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738007"/>
            <a:ext cx="792088" cy="89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188" y="4953686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artscroll.ru/Images/2008/s/Sokolov_Petr_Fedorovich/0000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3037"/>
            <a:ext cx="2867802" cy="368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60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00662" y="1556792"/>
            <a:ext cx="264572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Суриков</a:t>
            </a:r>
          </a:p>
          <a:p>
            <a:pPr lvl="0"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«Зима»</a:t>
            </a:r>
            <a:endParaRPr lang="ru-RU" sz="3200" b="1" dirty="0">
              <a:solidFill>
                <a:srgbClr val="0070C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endParaRPr lang="ru-RU" sz="3200" b="1" dirty="0">
              <a:solidFill>
                <a:srgbClr val="0070C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endParaRPr lang="ru-RU" sz="3200" b="1" dirty="0">
              <a:solidFill>
                <a:prstClr val="black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Эрдлей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Дарья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«Б»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991700" y="5801756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817421"/>
            <a:ext cx="722058" cy="81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627192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вера\Desktop\Суриков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034123"/>
            <a:ext cx="3810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7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20072" y="1772816"/>
            <a:ext cx="352199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Сергей Михалков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«Снег»</a:t>
            </a:r>
            <a:endParaRPr lang="ru-RU" sz="3200" b="1" dirty="0">
              <a:solidFill>
                <a:srgbClr val="0070C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/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Сапронов Спартак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«А» </a:t>
            </a: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981627" y="5786454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738007"/>
            <a:ext cx="792088" cy="89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236" y="4725144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://www.foma.ru/fotos/online/online%202013/mihalkov13031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13" y="1159768"/>
            <a:ext cx="3408732" cy="462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87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33022" y="2204864"/>
            <a:ext cx="308392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Суриков</a:t>
            </a:r>
          </a:p>
          <a:p>
            <a:pPr lvl="0" algn="ctr"/>
            <a:r>
              <a:rPr lang="ru-RU" sz="3200" b="1" dirty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«Зима»</a:t>
            </a:r>
          </a:p>
          <a:p>
            <a:pPr lvl="0" algn="ctr"/>
            <a:endParaRPr lang="ru-RU" sz="3200" b="1" dirty="0">
              <a:solidFill>
                <a:srgbClr val="0070C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endParaRPr lang="ru-RU" sz="3200" b="1" dirty="0">
              <a:solidFill>
                <a:prstClr val="black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Поляков Кирилл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«А» </a:t>
            </a: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21744" y="5811771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819663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957234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C:\Users\вера\Desktop\Суриков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6806"/>
            <a:ext cx="3810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44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11760" y="1628800"/>
            <a:ext cx="376475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Пожаров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«Разукрасила зима…»</a:t>
            </a:r>
            <a:endParaRPr lang="ru-RU" sz="3200" b="1" dirty="0">
              <a:solidFill>
                <a:srgbClr val="0070C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endParaRPr lang="ru-RU" sz="3200" b="1" dirty="0">
              <a:solidFill>
                <a:srgbClr val="0070C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endParaRPr lang="ru-RU" sz="3200" b="1" dirty="0">
              <a:solidFill>
                <a:prstClr val="black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Калебина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Екатерина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«А»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01024" y="5780774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738006"/>
            <a:ext cx="792088" cy="89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704684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Картинка 85 из 1569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558" y="3422751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Картинка 85 из 1569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36" y="1772816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Картинка 85 из 1569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016" y="4681601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Картинка 85 из 15690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437" y="944058"/>
            <a:ext cx="360040" cy="40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2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C:\Users\вера\Desktop\2013 2014 уч год\Веруня\Верочка\В сайт карт добавить\сов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764703"/>
            <a:ext cx="2394198" cy="22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66569" y="3071113"/>
            <a:ext cx="22108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Спасибо!</a:t>
            </a:r>
            <a:endParaRPr lang="ru-RU" sz="4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6" name="Рисунок 5" descr="109.png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8001024" y="5806287"/>
            <a:ext cx="1142976" cy="1071546"/>
          </a:xfrm>
          <a:prstGeom prst="rect">
            <a:avLst/>
          </a:prstGeom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732" y="786309"/>
            <a:ext cx="842171" cy="95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46" y="4770705"/>
            <a:ext cx="864096" cy="97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4441490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Картинка 85 из 15690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36" y="2708920"/>
            <a:ext cx="288110" cy="32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Картинка 85 из 15690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172466"/>
            <a:ext cx="360040" cy="40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Картинка 85 из 15690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546446"/>
            <a:ext cx="360040" cy="40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5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18416" y="1484784"/>
            <a:ext cx="382829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Николай Алексеевич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Некрасов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«Снежок»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Калебина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Анастасия</a:t>
            </a:r>
          </a:p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8" name="Рисунок 7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01024" y="5796272"/>
            <a:ext cx="1142976" cy="1071546"/>
          </a:xfrm>
          <a:prstGeom prst="rect">
            <a:avLst/>
          </a:prstGeom>
        </p:spPr>
      </p:pic>
      <p:pic>
        <p:nvPicPr>
          <p:cNvPr id="9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56349"/>
            <a:ext cx="864096" cy="97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460" y="4581128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вера\Desktop\некрасов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810" y="1268760"/>
            <a:ext cx="291465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0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15816" y="1668373"/>
            <a:ext cx="401757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Елена Нилова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«Зимушка-чудесница»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Мизяковская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Эвелина</a:t>
            </a:r>
          </a:p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976201" y="5786454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56349"/>
            <a:ext cx="864096" cy="97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391" y="4495498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318725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83" y="5045572"/>
            <a:ext cx="808900" cy="91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Картинка 85 из 1569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176846"/>
            <a:ext cx="457143" cy="51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Картинка 85 из 15690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902" y="737705"/>
            <a:ext cx="658799" cy="74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Картинка 85 из 15690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759" y="866272"/>
            <a:ext cx="432048" cy="48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9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85355" y="1916832"/>
            <a:ext cx="344196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Сергей Есенин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«Поёт зима, аукает»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Рунс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Полина</a:t>
            </a:r>
          </a:p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01024" y="5823698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12239"/>
            <a:ext cx="902995" cy="102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355" y="4653136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вера\Desktop\есенин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122" y="1653993"/>
            <a:ext cx="2507830" cy="321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7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0" y="1484784"/>
            <a:ext cx="394614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Самуил Яковлевич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Маршак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«Декабрь»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Тимофеева Стефания</a:t>
            </a:r>
          </a:p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01024" y="5786454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372" y="535773"/>
            <a:ext cx="792088" cy="89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13695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вера\Desktop\Маршак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24000"/>
            <a:ext cx="29876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22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12250" y="1268760"/>
            <a:ext cx="322941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Суриков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«Зима»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Юркова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Надежда</a:t>
            </a:r>
          </a:p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01024" y="5786454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416" y="519077"/>
            <a:ext cx="661096" cy="74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581128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вера\Desktop\Суриков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28926"/>
            <a:ext cx="3810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39952" y="1148156"/>
            <a:ext cx="457234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Сергеевич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Пушкин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«Зима»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Пищальникова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Виктория</a:t>
            </a:r>
          </a:p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105614" y="5804115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733" y="493035"/>
            <a:ext cx="577708" cy="65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365104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www.artscroll.ru/Images/2008/s/Sokolov_Petr_Fedorovich/0000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3037"/>
            <a:ext cx="2867802" cy="368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32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8024" y="1340768"/>
            <a:ext cx="397980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Сергеевич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Пушкин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«Зимнее утро»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Рунц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Анастасия</a:t>
            </a:r>
          </a:p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981627" y="5786454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56349"/>
            <a:ext cx="864096" cy="97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014" y="4581128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artscroll.ru/Images/2008/s/Sokolov_Petr_Fedorovich/000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393037"/>
            <a:ext cx="2867802" cy="368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29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6016" y="1772816"/>
            <a:ext cx="397980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Сергеевич</a:t>
            </a:r>
          </a:p>
          <a:p>
            <a:pPr lvl="0" algn="ctr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Пушкин</a:t>
            </a:r>
          </a:p>
          <a:p>
            <a:pPr lvl="0" algn="ctr"/>
            <a:r>
              <a:rPr lang="ru-RU" sz="3200" b="1" dirty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solidFill>
                  <a:srgbClr val="0070C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Зимний вечер»</a:t>
            </a:r>
            <a:endParaRPr lang="ru-RU" sz="3200" b="1" dirty="0">
              <a:solidFill>
                <a:srgbClr val="0070C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/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Воротникова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Эрика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класс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0" y="0"/>
            <a:ext cx="1142976" cy="1071546"/>
          </a:xfrm>
          <a:prstGeom prst="rect">
            <a:avLst/>
          </a:prstGeom>
        </p:spPr>
      </p:pic>
      <p:pic>
        <p:nvPicPr>
          <p:cNvPr id="5" name="Рисунок 4" descr="109.pn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8001024" y="5786454"/>
            <a:ext cx="1142976" cy="1071546"/>
          </a:xfrm>
          <a:prstGeom prst="rect">
            <a:avLst/>
          </a:prstGeom>
        </p:spPr>
      </p:pic>
      <p:pic>
        <p:nvPicPr>
          <p:cNvPr id="6" name="Picture 5" descr="Картинка 85 из 156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819663"/>
            <a:ext cx="720080" cy="81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Картинка 85 из 1569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819804"/>
            <a:ext cx="1201672" cy="136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artscroll.ru/Images/2008/s/Sokolov_Petr_Fedorovich/0000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092" y="1390476"/>
            <a:ext cx="2867802" cy="368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6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178</Words>
  <Application>Microsoft Office PowerPoint</Application>
  <PresentationFormat>Экран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вера</dc:creator>
  <cp:lastModifiedBy>вера</cp:lastModifiedBy>
  <cp:revision>41</cp:revision>
  <dcterms:created xsi:type="dcterms:W3CDTF">2014-12-05T09:47:58Z</dcterms:created>
  <dcterms:modified xsi:type="dcterms:W3CDTF">2015-01-20T14:36:50Z</dcterms:modified>
</cp:coreProperties>
</file>