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4" r:id="rId4"/>
    <p:sldId id="257" r:id="rId5"/>
    <p:sldId id="259" r:id="rId6"/>
    <p:sldId id="260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6A440-D7D9-4B91-AA2C-77A0E989F00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CA214-373F-4D46-B77F-812C5E0825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2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0C80D-D9CC-4231-A101-D0ECA23299A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5FD74-9547-4625-8670-27D44BEB25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5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1E796-FF1C-4A1D-8221-B0F5315E575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45889-8B31-4FB0-8ED4-332C216849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724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0EAD1-C246-423E-80D6-EDB425F56D7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571F9-DE9A-4A81-9C69-A5F7DDBEBD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53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3FFA-9A56-42C6-A7BA-0C3611EE9F0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3091B-5B14-42B3-8B13-9A41D3701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22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0D527-37D9-4396-84FF-F5CC311CC4F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8BD08-7603-4AEA-BC43-49E996BD44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64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1E148-7FF6-4009-8CA0-7F2E01F45B2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2D299-7A8D-44C8-8ABA-51EFE076F0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32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C9542-E892-4EFE-9E25-110583327B6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5D0B1-477B-45B4-B269-BC7D89EB0C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37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9B751-37E9-452A-8B15-0DE6010EF13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F032D-E497-4952-A9DC-B99B37AD45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60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708BF-D627-4861-B183-137AF93EEBE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455A0-86EA-458C-8A4B-2862EE3DB1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6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0FEBE-EB4A-4A95-BAFA-D9B6654B99B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CDF78-C71B-414D-AA0F-9384B88266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19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2781BC-C492-407E-9B70-F027324C090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8F413D-B154-44BD-8E6F-BC9E520B57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60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C%D0%93%D0%A3" TargetMode="External"/><Relationship Id="rId13" Type="http://schemas.openxmlformats.org/officeDocument/2006/relationships/hyperlink" Target="http://ru.wikipedia.org/wiki/%D0%9E%D0%BA%D1%82%D1%8F%D0%B1%D1%80%D1%8C_(%D0%B6%D1%83%D1%80%D0%BD%D0%B0%D0%BB)" TargetMode="External"/><Relationship Id="rId18" Type="http://schemas.openxmlformats.org/officeDocument/2006/relationships/hyperlink" Target="http://ru.wikipedia.org/wiki/%D0%94%D1%80%D0%BE%D1%84%D0%B0_(%D0%B8%D0%B7%D0%B4%D0%B0%D1%82%D0%B5%D0%BB%D1%8C%D1%81%D1%82%D0%B2%D0%BE)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://ru.wikipedia.org/wiki/1987_%D0%B3%D0%BE%D0%B4" TargetMode="External"/><Relationship Id="rId12" Type="http://schemas.openxmlformats.org/officeDocument/2006/relationships/hyperlink" Target="http://ru.wikipedia.org/wiki/%D0%9F%D0%B8%D0%BE%D0%BD%D0%B5%D1%80_(%D0%B6%D1%83%D1%80%D0%BD%D0%B0%D0%BB)" TargetMode="External"/><Relationship Id="rId17" Type="http://schemas.openxmlformats.org/officeDocument/2006/relationships/hyperlink" Target="http://ru.wikipedia.org/wiki/%D0%94%D0%B5%D1%82%D1%81%D0%BA%D0%B0%D1%8F_%D0%BB%D0%B8%D1%82%D0%B5%D1%80%D0%B0%D1%82%D1%83%D1%80%D0%B0_(%D0%B8%D0%B7%D0%B4%D0%B0%D1%82%D0%B5%D0%BB%D1%8C%D1%81%D1%82%D0%B2%D0%BE)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://ru.wikipedia.org/wiki/%D0%A2%D1%80%D0%B0%D0%BC%D0%B2%D0%B0%D0%B9_(%D0%B6%D1%83%D1%80%D0%BD%D0%B0%D0%BB)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.wikipedia.org/wiki/1985_%D0%B3%D0%BE%D0%B4" TargetMode="External"/><Relationship Id="rId11" Type="http://schemas.openxmlformats.org/officeDocument/2006/relationships/hyperlink" Target="http://ru.wikipedia.org/wiki/%D0%9C%D1%83%D1%80%D0%B7%D0%B8%D0%BB%D0%BA%D0%B0_(%D0%B6%D1%83%D1%80%D0%BD%D0%B0%D0%BB)" TargetMode="External"/><Relationship Id="rId5" Type="http://schemas.openxmlformats.org/officeDocument/2006/relationships/hyperlink" Target="http://ru.wikipedia.org/wiki/1981" TargetMode="External"/><Relationship Id="rId15" Type="http://schemas.openxmlformats.org/officeDocument/2006/relationships/hyperlink" Target="http://ru.wikipedia.org/wiki/1995" TargetMode="External"/><Relationship Id="rId10" Type="http://schemas.openxmlformats.org/officeDocument/2006/relationships/hyperlink" Target="http://ru.wikipedia.org/wiki/%D0%92%D0%B5%D1%81%D1%91%D0%BB%D1%8B%D0%B5_%D0%BA%D0%B0%D1%80%D1%82%D0%B8%D0%BD%D0%BA%D0%B8_(%D0%B6%D1%83%D1%80%D0%BD%D0%B0%D0%BB)" TargetMode="External"/><Relationship Id="rId4" Type="http://schemas.openxmlformats.org/officeDocument/2006/relationships/hyperlink" Target="http://ru.wikipedia.org/wiki/%D0%9C%D0%BE%D1%81%D0%BA%D0%BE%D0%B2%D1%81%D0%BA%D0%B8%D0%B9_%D0%B8%D0%BD%D0%B6%D0%B5%D0%BD%D0%B5%D1%80%D0%BD%D0%BE-%D1%84%D0%B8%D0%B7%D0%B8%D1%87%D0%B5%D1%81%D0%BA%D0%B8%D0%B9_%D0%B8%D0%BD%D1%81%D1%82%D0%B8%D1%82%D1%83%D1%82" TargetMode="External"/><Relationship Id="rId9" Type="http://schemas.openxmlformats.org/officeDocument/2006/relationships/hyperlink" Target="http://ru.wikipedia.org/wiki/1988_%D0%B3%D0%BE%D0%B4" TargetMode="External"/><Relationship Id="rId14" Type="http://schemas.openxmlformats.org/officeDocument/2006/relationships/hyperlink" Target="http://ru.wikipedia.org/wiki/199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Documents and Settings\Aida\Рабочий стол\клипарты рамки фончики\kniga3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45" y="2532181"/>
            <a:ext cx="280831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5976" y="3283261"/>
            <a:ext cx="33105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Собакин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6773" y="182702"/>
            <a:ext cx="3300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Бискамжинская СОШ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5340493"/>
            <a:ext cx="33184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начальных классов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Заковряжина Вера Борисовна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99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obakin_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2736304" cy="356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85143" y="2060848"/>
            <a:ext cx="5684185" cy="4228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Тихон Хоботов, </a:t>
            </a:r>
          </a:p>
          <a:p>
            <a:pPr lv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Савелий </a:t>
            </a:r>
            <a:r>
              <a:rPr lang="ru-RU" alt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Пингвиньев</a:t>
            </a: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Терентий Псов, </a:t>
            </a:r>
          </a:p>
          <a:p>
            <a:pPr lv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Савва </a:t>
            </a:r>
            <a:r>
              <a:rPr lang="ru-RU" alt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Бакин</a:t>
            </a: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Ника </a:t>
            </a:r>
            <a:r>
              <a:rPr lang="ru-RU" alt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Босмит</a:t>
            </a: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(Тим Собакин </a:t>
            </a:r>
            <a:r>
              <a:rPr lang="ru-RU" alt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наоборот</a:t>
            </a: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lv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Андрушка</a:t>
            </a: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Ыванов</a:t>
            </a: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Сидор </a:t>
            </a:r>
            <a:r>
              <a:rPr lang="ru-RU" alt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Тяфф</a:t>
            </a: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Степан Тимохин, </a:t>
            </a:r>
          </a:p>
          <a:p>
            <a:pPr lv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 </a:t>
            </a:r>
            <a:r>
              <a:rPr lang="ru-RU" alt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Тобакин</a:t>
            </a: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</a:p>
        </p:txBody>
      </p:sp>
    </p:spTree>
    <p:extLst>
      <p:ext uri="{BB962C8B-B14F-4D97-AF65-F5344CB8AC3E}">
        <p14:creationId xmlns:p14="http://schemas.microsoft.com/office/powerpoint/2010/main" val="397338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commons/thumb/b/b1/Tim_Sobakin_2.jpg/250px-Tim_Sobakin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42" y="381744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2026175"/>
            <a:ext cx="4127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Викторович Иванов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8624" y="2487840"/>
            <a:ext cx="3238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января 1958 (55 лет)</a:t>
            </a:r>
            <a:endParaRPr lang="ru-RU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38610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2949505"/>
            <a:ext cx="79208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Тим Собакин закончил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Московский инженерно-физический институт"/>
              </a:rPr>
              <a:t>Московский инженерно-физический институт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1981"/>
              </a:rPr>
              <a:t>1981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работал программистом.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1985 год"/>
              </a:rPr>
              <a:t>1985 году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сменил профессию, став журналистом,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1987 год"/>
              </a:rPr>
              <a:t>1987 году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закончил факультет журналистики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МГУ"/>
              </a:rPr>
              <a:t>МГУ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1988 год"/>
              </a:rPr>
              <a:t>1988 года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занимается только литературным трудом, пишет стихи и рассказы для детей, публиковался в журналах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Весёлые картинки (журнал)"/>
              </a:rPr>
              <a:t>Весёлые картинки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1" tooltip="Мурзилка (журнал)"/>
              </a:rPr>
              <a:t>Мурзилка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 tooltip="Пионер (журнал)"/>
              </a:rPr>
              <a:t>Пионер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 tooltip="Октябрь (журнал)"/>
              </a:rPr>
              <a:t>Октябрь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4" tooltip="1990"/>
              </a:rPr>
              <a:t>1990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5" tooltip="1995"/>
              </a:rPr>
              <a:t>1995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годах был главным редактором детского журнала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6" tooltip="Трамвай (журнал)"/>
              </a:rPr>
              <a:t>Трамвай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затем литературным редактором журналов «Колобок», «Куча мала», «Филя»,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Синдбад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Автор нескольких книг, выходивших в крупных издательствах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7" tooltip="Детская литература (издательство)"/>
              </a:rPr>
              <a:t>Детская литература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8" tooltip="Дрофа (издательство)"/>
              </a:rPr>
              <a:t>Дрофа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других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51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:\Documents and Settings\Aida\Рабочий стол\НОвая ГРАФИКА сборник\КАРТИНКИ СБОРНИК_ школьные\s3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1460" y="5311037"/>
            <a:ext cx="14287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одержимое 5" descr="196571_0.t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95536" y="2633580"/>
            <a:ext cx="2664296" cy="359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36b39599_0.t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2267" y="2058066"/>
            <a:ext cx="2487136" cy="3196086"/>
          </a:xfrm>
          <a:prstGeom prst="rect">
            <a:avLst/>
          </a:prstGeom>
        </p:spPr>
      </p:pic>
      <p:pic>
        <p:nvPicPr>
          <p:cNvPr id="5" name="Рисунок 4" descr="389590_0.t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0720" y="2888162"/>
            <a:ext cx="2674565" cy="308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2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:\Documents and Settings\Aida\Рабочий стол\НОвая ГРАФИКА сборник\КАРТИНКИ СБОРНИК_ школьные\s3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936" y="3227572"/>
            <a:ext cx="14287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одержимое 5" descr="f20848b1_0.t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25175" y="2383266"/>
            <a:ext cx="2592287" cy="342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igra-v-ptic1_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90935"/>
            <a:ext cx="2606539" cy="360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72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Однажды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зоопарке я увидел бегемота. И потом не мог уснуть семь дней и семь ночей - настолько поразило меня это благородное животное! И умное такое, знаете ли... Даже таблицу умножения помнит наизусть - тут же ответит, сколько будет 6x5. Кажется, 32... или 28?</a:t>
            </a:r>
            <a:b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Впрочем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это неважно. А важно то, что с тех пор я стал заядлым 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бегемотоведом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В общем, стал я собирать всякие сведения об этих милых зверюшках. А их мне присылали, как говорится, и стар и млад. Вернее, наоборот - и млад и стар...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0EAD1-C246-423E-80D6-EDB425F56D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30.11.2013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571F9-DE9A-4A81-9C69-A5F7DDBEBD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http://tramwaj.narod.ru/Sobakin/pix/beg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603576"/>
            <a:ext cx="1440160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ramwaj.narod.ru/Sobakin/sobakin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169557"/>
            <a:ext cx="2886954" cy="74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77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F032D-E497-4952-A9DC-B99B37AD45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 descr="http://tramwaj.narod.ru/Sobakin/pix/b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96952"/>
            <a:ext cx="5009876" cy="361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&amp;Rcy;&amp;icy;&amp;scy;&amp;ucy;&amp;ncy;&amp;ocy;&amp;kcy; &amp;Kcy;&amp;acy;&amp;tcy;&amp;icy; &amp;Kcy;&amp;icy;&amp;iecy;&amp;vcy;&amp;scy;&amp;kcy;&amp;ocy;&amp;j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2857500" cy="3810000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82211" y="1844824"/>
            <a:ext cx="3668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Песни бегемотов</a:t>
            </a:r>
            <a:endParaRPr lang="ru-RU" sz="3600" b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709" y="5674645"/>
            <a:ext cx="2691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 Собакин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6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тература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207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Литература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</dc:creator>
  <cp:lastModifiedBy>вера</cp:lastModifiedBy>
  <cp:revision>8</cp:revision>
  <dcterms:created xsi:type="dcterms:W3CDTF">2013-11-25T10:36:07Z</dcterms:created>
  <dcterms:modified xsi:type="dcterms:W3CDTF">2013-11-30T03:00:36Z</dcterms:modified>
</cp:coreProperties>
</file>