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6600"/>
    <a:srgbClr val="009900"/>
    <a:srgbClr val="FF00FF"/>
    <a:srgbClr val="3366FF"/>
    <a:srgbClr val="FF3300"/>
    <a:srgbClr val="B709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59A1F-A1B1-41B4-AA1F-6EB7397A390D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4;&#1077;&#1088;&#1072;\Desktop\&#1042;&#1086;&#1087;&#1088;&#1086;&#1089;%20&#1085;&#1072;%20&#1079;&#1072;&#1089;&#1099;&#1087;&#1082;&#1091;\&#1050;&#1072;&#1088;&#1091;&#1089;&#1077;&#1083;&#1100;_-_&#1042;&#1086;&#1087;&#1088;&#1086;&#1089;_&#1085;&#1072;_&#1079;&#1072;&#1089;&#1099;&#1087;&#1082;&#1091;_(1_58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4;&#1077;&#1088;&#1072;\Desktop\&#1042;&#1086;&#1087;&#1088;&#1086;&#1089;%20&#1085;&#1072;%20&#1079;&#1072;&#1089;&#1099;&#1087;&#1082;&#1091;\&#1050;&#1072;&#1088;&#1091;&#1089;&#1077;&#1083;&#1100;_-_&#1042;&#1086;&#1087;&#1088;&#1086;&#1089;_&#1085;&#1072;_&#1079;&#1072;&#1089;&#1099;&#1087;&#1082;&#1091;_(1_58).mp3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72007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-265088"/>
            <a:ext cx="9753600" cy="73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Карусель_-_Вопрос_на_засыпку_(1_58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B70996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«Переменка»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65088"/>
            <a:ext cx="9753600" cy="73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B70996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«Культпоход»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Картина</a:t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>«Мартовский снег»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вера\Desktop\Грабарь Мартовский сне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9872" y="1600200"/>
            <a:ext cx="34642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Илья Ефимович Репин,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Виктор Михайлович Васнецов,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Игорь </a:t>
            </a:r>
            <a:r>
              <a:rPr lang="ru-RU" sz="4400" b="1" dirty="0" smtClean="0">
                <a:solidFill>
                  <a:srgbClr val="00B050"/>
                </a:solidFill>
              </a:rPr>
              <a:t>Э</a:t>
            </a:r>
            <a:r>
              <a:rPr lang="ru-RU" sz="4400" b="1" dirty="0" smtClean="0">
                <a:solidFill>
                  <a:srgbClr val="00B050"/>
                </a:solidFill>
              </a:rPr>
              <a:t>ммануилович Грабарь.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Александр Пушкин,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Михаил Лермонтов,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Сергей Есенин.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</a:t>
            </a:r>
            <a:r>
              <a:rPr lang="ru-RU" sz="4400" b="1" dirty="0" smtClean="0">
                <a:solidFill>
                  <a:srgbClr val="002060"/>
                </a:solidFill>
              </a:rPr>
              <a:t>агон, 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м</a:t>
            </a:r>
            <a:r>
              <a:rPr lang="ru-RU" sz="4400" b="1" dirty="0" smtClean="0">
                <a:solidFill>
                  <a:srgbClr val="002060"/>
                </a:solidFill>
              </a:rPr>
              <a:t>ашина,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л</a:t>
            </a:r>
            <a:r>
              <a:rPr lang="ru-RU" sz="4400" b="1" dirty="0" smtClean="0">
                <a:solidFill>
                  <a:srgbClr val="002060"/>
                </a:solidFill>
              </a:rPr>
              <a:t>одка.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853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B70996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«Большая карта»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3300"/>
                </a:solidFill>
              </a:rPr>
              <a:t>с 12 декабря,</a:t>
            </a:r>
          </a:p>
          <a:p>
            <a:r>
              <a:rPr lang="ru-RU" sz="4400" b="1" dirty="0" smtClean="0">
                <a:solidFill>
                  <a:srgbClr val="FF3300"/>
                </a:solidFill>
              </a:rPr>
              <a:t>С 1 сентября,</a:t>
            </a:r>
          </a:p>
          <a:p>
            <a:r>
              <a:rPr lang="ru-RU" sz="4400" b="1" dirty="0" smtClean="0">
                <a:solidFill>
                  <a:srgbClr val="FF3300"/>
                </a:solidFill>
              </a:rPr>
              <a:t>С 21 марта.</a:t>
            </a:r>
            <a:endParaRPr lang="ru-RU" sz="44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FF"/>
                </a:solidFill>
              </a:rPr>
              <a:t>д</a:t>
            </a:r>
            <a:r>
              <a:rPr lang="ru-RU" sz="4400" b="1" dirty="0" smtClean="0">
                <a:solidFill>
                  <a:srgbClr val="FF00FF"/>
                </a:solidFill>
              </a:rPr>
              <a:t>а, правда,</a:t>
            </a:r>
          </a:p>
          <a:p>
            <a:r>
              <a:rPr lang="ru-RU" sz="4400" b="1" dirty="0" smtClean="0">
                <a:solidFill>
                  <a:srgbClr val="FF00FF"/>
                </a:solidFill>
              </a:rPr>
              <a:t> нет, грач вообще не улетает осенью на юг,</a:t>
            </a:r>
          </a:p>
          <a:p>
            <a:r>
              <a:rPr lang="ru-RU" sz="4400" b="1" dirty="0" smtClean="0">
                <a:solidFill>
                  <a:srgbClr val="FF00FF"/>
                </a:solidFill>
              </a:rPr>
              <a:t>п</a:t>
            </a:r>
            <a:r>
              <a:rPr lang="ru-RU" sz="4400" b="1" dirty="0" smtClean="0">
                <a:solidFill>
                  <a:srgbClr val="FF00FF"/>
                </a:solidFill>
              </a:rPr>
              <a:t>ервая птица, прилетевшая с юга эта ласточка.</a:t>
            </a:r>
            <a:endParaRPr lang="ru-RU" sz="4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08012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B70996"/>
                </a:solidFill>
              </a:rPr>
              <a:t>Раунд</a:t>
            </a:r>
            <a:r>
              <a:rPr lang="ru-RU" sz="9600" b="1" dirty="0" smtClean="0">
                <a:solidFill>
                  <a:srgbClr val="FFC000"/>
                </a:solidFill>
              </a:rPr>
              <a:t/>
            </a:r>
            <a:br>
              <a:rPr lang="ru-RU" sz="9600" b="1" dirty="0" smtClean="0">
                <a:solidFill>
                  <a:srgbClr val="FFC000"/>
                </a:solidFill>
              </a:rPr>
            </a:br>
            <a:r>
              <a:rPr lang="ru-RU" sz="9600" b="1" dirty="0" smtClean="0">
                <a:solidFill>
                  <a:srgbClr val="FFC000"/>
                </a:solidFill>
              </a:rPr>
              <a:t>«Живой мир»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3366FF"/>
                </a:solidFill>
              </a:rPr>
              <a:t>с</a:t>
            </a:r>
            <a:r>
              <a:rPr lang="ru-RU" sz="4400" b="1" dirty="0" smtClean="0">
                <a:solidFill>
                  <a:srgbClr val="3366FF"/>
                </a:solidFill>
              </a:rPr>
              <a:t>олнце улыбается,</a:t>
            </a:r>
          </a:p>
          <a:p>
            <a:r>
              <a:rPr lang="ru-RU" sz="4400" b="1" dirty="0" smtClean="0">
                <a:solidFill>
                  <a:srgbClr val="3366FF"/>
                </a:solidFill>
              </a:rPr>
              <a:t>т</a:t>
            </a:r>
            <a:r>
              <a:rPr lang="ru-RU" sz="4400" b="1" dirty="0" smtClean="0">
                <a:solidFill>
                  <a:srgbClr val="3366FF"/>
                </a:solidFill>
              </a:rPr>
              <a:t>ает снег,</a:t>
            </a:r>
          </a:p>
          <a:p>
            <a:r>
              <a:rPr lang="ru-RU" sz="4400" b="1" dirty="0" smtClean="0">
                <a:solidFill>
                  <a:srgbClr val="3366FF"/>
                </a:solidFill>
              </a:rPr>
              <a:t>р</a:t>
            </a:r>
            <a:r>
              <a:rPr lang="ru-RU" sz="4400" b="1" dirty="0" smtClean="0">
                <a:solidFill>
                  <a:srgbClr val="3366FF"/>
                </a:solidFill>
              </a:rPr>
              <a:t>учьи высохли.</a:t>
            </a:r>
            <a:endParaRPr lang="ru-RU" sz="44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FF"/>
                </a:solidFill>
              </a:rPr>
              <a:t>Раунд 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«Физкульт - привет»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65088"/>
            <a:ext cx="9753600" cy="73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FF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«Магический шар»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FF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«Спецзадание»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9900"/>
                </a:solidFill>
              </a:rPr>
              <a:t>з</a:t>
            </a:r>
            <a:r>
              <a:rPr lang="ru-RU" sz="4400" b="1" dirty="0" smtClean="0">
                <a:solidFill>
                  <a:srgbClr val="009900"/>
                </a:solidFill>
              </a:rPr>
              <a:t>имой,</a:t>
            </a:r>
          </a:p>
          <a:p>
            <a:r>
              <a:rPr lang="ru-RU" sz="4400" b="1" dirty="0" smtClean="0">
                <a:solidFill>
                  <a:srgbClr val="009900"/>
                </a:solidFill>
              </a:rPr>
              <a:t>в</a:t>
            </a:r>
            <a:r>
              <a:rPr lang="ru-RU" sz="4400" b="1" dirty="0" smtClean="0">
                <a:solidFill>
                  <a:srgbClr val="009900"/>
                </a:solidFill>
              </a:rPr>
              <a:t>есной,</a:t>
            </a:r>
          </a:p>
          <a:p>
            <a:r>
              <a:rPr lang="ru-RU" sz="4400" b="1" dirty="0" smtClean="0">
                <a:solidFill>
                  <a:srgbClr val="009900"/>
                </a:solidFill>
              </a:rPr>
              <a:t>л</a:t>
            </a:r>
            <a:r>
              <a:rPr lang="ru-RU" sz="4400" b="1" dirty="0" smtClean="0">
                <a:solidFill>
                  <a:srgbClr val="009900"/>
                </a:solidFill>
              </a:rPr>
              <a:t>етом.</a:t>
            </a:r>
            <a:endParaRPr lang="ru-RU" sz="44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65088"/>
            <a:ext cx="9753600" cy="73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712968" cy="51845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91880" y="620688"/>
            <a:ext cx="5112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</a:t>
            </a:r>
            <a:r>
              <a:rPr lang="ru-RU" sz="6600" b="1" dirty="0" smtClean="0">
                <a:solidFill>
                  <a:srgbClr val="FF0000"/>
                </a:solidFill>
              </a:rPr>
              <a:t>Р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rgbClr val="FF6600"/>
                </a:solidFill>
              </a:rPr>
              <a:t>А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rgbClr val="FFFF00"/>
                </a:solidFill>
              </a:rPr>
              <a:t>Д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rgbClr val="00B050"/>
                </a:solidFill>
              </a:rPr>
              <a:t>У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</a:t>
            </a:r>
            <a:r>
              <a:rPr lang="ru-RU" sz="6600" b="1" dirty="0" smtClean="0"/>
              <a:t> </a:t>
            </a:r>
            <a:r>
              <a:rPr lang="ru-RU" sz="6600" b="1" dirty="0" smtClean="0">
                <a:solidFill>
                  <a:srgbClr val="990099"/>
                </a:solidFill>
              </a:rPr>
              <a:t>А</a:t>
            </a:r>
            <a:endParaRPr lang="ru-RU" sz="4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65088"/>
            <a:ext cx="9753600" cy="73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Карусель_-_Вопрос_на_засыпку_(1_58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лиса,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м</a:t>
            </a:r>
            <a:r>
              <a:rPr lang="ru-RU" sz="4400" b="1" dirty="0" smtClean="0">
                <a:solidFill>
                  <a:srgbClr val="7030A0"/>
                </a:solidFill>
              </a:rPr>
              <a:t>едведь,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в</a:t>
            </a:r>
            <a:r>
              <a:rPr lang="ru-RU" sz="4400" b="1" dirty="0" smtClean="0">
                <a:solidFill>
                  <a:srgbClr val="7030A0"/>
                </a:solidFill>
              </a:rPr>
              <a:t>олк.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д</a:t>
            </a:r>
            <a:r>
              <a:rPr lang="ru-RU" sz="4400" b="1" dirty="0" smtClean="0">
                <a:solidFill>
                  <a:srgbClr val="00B050"/>
                </a:solidFill>
              </a:rPr>
              <a:t>а, тюльпаны расцветают только когда тепло,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д</a:t>
            </a:r>
            <a:r>
              <a:rPr lang="ru-RU" sz="4400" b="1" dirty="0" smtClean="0">
                <a:solidFill>
                  <a:srgbClr val="00B050"/>
                </a:solidFill>
              </a:rPr>
              <a:t>а, тюльпаны расцветают ранней весной,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н</a:t>
            </a:r>
            <a:r>
              <a:rPr lang="ru-RU" sz="4400" b="1" dirty="0" smtClean="0">
                <a:solidFill>
                  <a:srgbClr val="00B050"/>
                </a:solidFill>
              </a:rPr>
              <a:t>ет, это хвойное дерево оно вообще не цветёт.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т</a:t>
            </a:r>
            <a:r>
              <a:rPr lang="ru-RU" sz="4400" b="1" dirty="0" smtClean="0">
                <a:solidFill>
                  <a:srgbClr val="FFC000"/>
                </a:solidFill>
              </a:rPr>
              <a:t>олько после еды,</a:t>
            </a:r>
          </a:p>
          <a:p>
            <a:r>
              <a:rPr lang="ru-RU" sz="4400" b="1" dirty="0" smtClean="0">
                <a:solidFill>
                  <a:srgbClr val="FFC000"/>
                </a:solidFill>
              </a:rPr>
              <a:t>н</a:t>
            </a:r>
            <a:r>
              <a:rPr lang="ru-RU" sz="4400" b="1" dirty="0" smtClean="0">
                <a:solidFill>
                  <a:srgbClr val="FFC000"/>
                </a:solidFill>
              </a:rPr>
              <a:t>икогда не говорят,</a:t>
            </a:r>
          </a:p>
          <a:p>
            <a:r>
              <a:rPr lang="ru-RU" sz="4400" b="1" dirty="0" smtClean="0">
                <a:solidFill>
                  <a:srgbClr val="FFC000"/>
                </a:solidFill>
              </a:rPr>
              <a:t>т</a:t>
            </a:r>
            <a:r>
              <a:rPr lang="ru-RU" sz="4400" b="1" dirty="0" smtClean="0">
                <a:solidFill>
                  <a:srgbClr val="FFC000"/>
                </a:solidFill>
              </a:rPr>
              <a:t>олько тогда, когда их спрашивают.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B70996"/>
                </a:solidFill>
              </a:rPr>
              <a:t>Раунд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C000"/>
                </a:solidFill>
              </a:rPr>
              <a:t>«Увлечение»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Моцарт,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Штраус,</a:t>
            </a:r>
          </a:p>
          <a:p>
            <a:r>
              <a:rPr lang="ru-RU" sz="4800" b="1" dirty="0" err="1" smtClean="0">
                <a:solidFill>
                  <a:srgbClr val="0070C0"/>
                </a:solidFill>
              </a:rPr>
              <a:t>Бетховин</a:t>
            </a:r>
            <a:r>
              <a:rPr lang="ru-RU" sz="4800" b="1" dirty="0" smtClean="0">
                <a:solidFill>
                  <a:srgbClr val="0070C0"/>
                </a:solidFill>
              </a:rPr>
              <a:t>.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</a:rPr>
              <a:t>анной кашей,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rgbClr val="FF0000"/>
                </a:solidFill>
              </a:rPr>
              <a:t>крошкой,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ассольником.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педиатрия,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Филателия,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ф</a:t>
            </a:r>
            <a:r>
              <a:rPr lang="ru-RU" sz="4400" b="1" dirty="0" smtClean="0">
                <a:solidFill>
                  <a:srgbClr val="7030A0"/>
                </a:solidFill>
              </a:rPr>
              <a:t>илармония.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4-17</Template>
  <TotalTime>144</TotalTime>
  <Words>184</Words>
  <Application>Microsoft Office PowerPoint</Application>
  <PresentationFormat>Экран (4:3)</PresentationFormat>
  <Paragraphs>56</Paragraphs>
  <Slides>28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4-17</vt:lpstr>
      <vt:lpstr>Слайд 1</vt:lpstr>
      <vt:lpstr>Раунд «Живой мир»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Картина «Мартовский снег»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dc:description>http://aida.ucoz.ru</dc:description>
  <cp:lastModifiedBy>вера</cp:lastModifiedBy>
  <cp:revision>18</cp:revision>
  <dcterms:created xsi:type="dcterms:W3CDTF">2012-05-23T14:02:40Z</dcterms:created>
  <dcterms:modified xsi:type="dcterms:W3CDTF">2012-05-23T16:31:26Z</dcterms:modified>
</cp:coreProperties>
</file>